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46</TotalTime>
  <Words>289</Words>
  <Application>Microsoft Office PowerPoint</Application>
  <PresentationFormat>On-screen Show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จุดที่สุด</vt:lpstr>
      <vt:lpstr>What happens when Donald Trump has won  the election?   </vt:lpstr>
      <vt:lpstr>PowerPoint Presentation</vt:lpstr>
      <vt:lpstr>  II. Reform Washington  </vt:lpstr>
      <vt:lpstr> III.  Trade  </vt:lpstr>
      <vt:lpstr> Where the President candidates stand on | Trade </vt:lpstr>
      <vt:lpstr> IV. Foreign Policy  </vt:lpstr>
      <vt:lpstr> V.  Energy and the environment  </vt:lpstr>
      <vt:lpstr> VII. Wipe Barack Obama from the history books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happens when Donald Trump has won  the election? The first 100 days of a Trump presidency</dc:title>
  <dc:creator>hp</dc:creator>
  <cp:lastModifiedBy>FE UNISMA ACER</cp:lastModifiedBy>
  <cp:revision>4</cp:revision>
  <dcterms:created xsi:type="dcterms:W3CDTF">2016-11-29T17:16:46Z</dcterms:created>
  <dcterms:modified xsi:type="dcterms:W3CDTF">2016-11-30T03:05:02Z</dcterms:modified>
</cp:coreProperties>
</file>